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4" r:id="rId4"/>
    <p:sldId id="266" r:id="rId5"/>
    <p:sldId id="257" r:id="rId6"/>
    <p:sldId id="258" r:id="rId7"/>
    <p:sldId id="260" r:id="rId8"/>
    <p:sldId id="262" r:id="rId9"/>
    <p:sldId id="265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400"/>
    <a:srgbClr val="FFB274"/>
    <a:srgbClr val="A64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392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avi>
</file>

<file path=ppt/media/media2.avi>
</file>

<file path=ppt/media/media3.avi>
</file>

<file path=ppt/media/media4.avi>
</file>

<file path=ppt/media/media5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631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47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60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08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84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99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021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493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55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60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3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01EFD-E9DF-4A3A-A866-2643532FAE48}" type="datetimeFigureOut">
              <a:rPr lang="en-US" smtClean="0"/>
              <a:t>10/5/2013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7FEC0-1DF7-4A6C-B945-DBA7866B5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8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7400"/>
                </a:solidFill>
                <a:latin typeface="Raleway" pitchFamily="50" charset="0"/>
              </a:rPr>
              <a:t>Advanced Game Prototyping</a:t>
            </a:r>
            <a:endParaRPr lang="en-US" dirty="0">
              <a:solidFill>
                <a:srgbClr val="FF7400"/>
              </a:solidFill>
              <a:latin typeface="Raleway" pitchFamily="50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76600"/>
            <a:ext cx="6400800" cy="1752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ode Light" pitchFamily="50" charset="0"/>
              </a:rPr>
              <a:t>GA4401</a:t>
            </a:r>
            <a:endParaRPr lang="en-US" dirty="0">
              <a:solidFill>
                <a:schemeClr val="bg1"/>
              </a:solidFill>
              <a:latin typeface="Code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909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33500" y="3810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In Class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33500" y="858570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Code Light" pitchFamily="50" charset="0"/>
              </a:rPr>
              <a:t>Themes</a:t>
            </a:r>
            <a:endParaRPr lang="en-US" sz="5400" dirty="0">
              <a:solidFill>
                <a:schemeClr val="bg1"/>
              </a:solidFill>
              <a:latin typeface="Code Light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33500" y="1828800"/>
            <a:ext cx="9677400" cy="4832092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10 Seconds</a:t>
            </a:r>
          </a:p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Death is Useful	</a:t>
            </a:r>
          </a:p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You must leave it behind</a:t>
            </a:r>
          </a:p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Strange Power-ups</a:t>
            </a:r>
          </a:p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Connections</a:t>
            </a:r>
          </a:p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Parallel Worlds</a:t>
            </a:r>
          </a:p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Multi-layered world</a:t>
            </a:r>
          </a:p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Glitch</a:t>
            </a:r>
          </a:p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Survival</a:t>
            </a:r>
          </a:p>
          <a:p>
            <a:r>
              <a:rPr lang="en-US" sz="2800" dirty="0">
                <a:solidFill>
                  <a:srgbClr val="FF7400"/>
                </a:solidFill>
                <a:latin typeface="Raleway" pitchFamily="50" charset="0"/>
              </a:rPr>
              <a:t>Space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Alchemy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Replication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Machines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Corruption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Lifecycle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Evil </a:t>
            </a:r>
            <a:r>
              <a:rPr lang="en-US" sz="2800" dirty="0" err="1" smtClean="0">
                <a:solidFill>
                  <a:srgbClr val="FF7400"/>
                </a:solidFill>
                <a:latin typeface="Raleway" pitchFamily="50" charset="0"/>
              </a:rPr>
              <a:t>vs</a:t>
            </a:r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 Evil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Alternative Reality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Hunted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Darkness</a:t>
            </a:r>
          </a:p>
          <a:p>
            <a:r>
              <a:rPr lang="en-US" sz="2800" dirty="0" smtClean="0">
                <a:solidFill>
                  <a:srgbClr val="FF7400"/>
                </a:solidFill>
                <a:latin typeface="Raleway" pitchFamily="50" charset="0"/>
              </a:rPr>
              <a:t>Surveillance</a:t>
            </a:r>
            <a:endParaRPr lang="en-US" sz="2800" dirty="0">
              <a:solidFill>
                <a:srgbClr val="FF7400"/>
              </a:solidFill>
              <a:latin typeface="Ralew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94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9906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GA4401</a:t>
            </a:r>
            <a:endParaRPr lang="en-US" sz="3600" dirty="0">
              <a:solidFill>
                <a:srgbClr val="FF7400"/>
              </a:solidFill>
              <a:latin typeface="Raleway" pitchFamily="5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1447800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Code Light" pitchFamily="50" charset="0"/>
              </a:rPr>
              <a:t>Syllabus</a:t>
            </a:r>
            <a:endParaRPr lang="en-US" sz="5400" dirty="0">
              <a:solidFill>
                <a:schemeClr val="bg1"/>
              </a:solidFill>
              <a:latin typeface="Code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72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9906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Your great idea</a:t>
            </a:r>
            <a:endParaRPr lang="en-US" sz="3600" dirty="0">
              <a:solidFill>
                <a:schemeClr val="bg1"/>
              </a:solidFill>
              <a:latin typeface="Raleway" pitchFamily="5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1447800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Code Light" pitchFamily="50" charset="0"/>
              </a:rPr>
              <a:t>Who cares?</a:t>
            </a:r>
            <a:endParaRPr lang="en-US" sz="5400" dirty="0">
              <a:latin typeface="Code Light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7800" y="4038599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Execution</a:t>
            </a:r>
          </a:p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Adaptability</a:t>
            </a:r>
            <a:endParaRPr lang="en-US" sz="3600" dirty="0">
              <a:solidFill>
                <a:schemeClr val="bg1"/>
              </a:solidFill>
              <a:latin typeface="Raleway" pitchFamily="50" charset="0"/>
            </a:endParaRPr>
          </a:p>
        </p:txBody>
      </p:sp>
      <p:pic>
        <p:nvPicPr>
          <p:cNvPr id="1026" name="Picture 2" descr="http://upload.wikimedia.org/wikipedia/en/8/82/Daikatanabo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447800"/>
            <a:ext cx="2261384" cy="2757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457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9906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Working with others</a:t>
            </a:r>
            <a:endParaRPr lang="en-US" sz="3600" dirty="0">
              <a:solidFill>
                <a:srgbClr val="FF7400"/>
              </a:solidFill>
              <a:latin typeface="Raleway" pitchFamily="5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1447800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Code Light" pitchFamily="50" charset="0"/>
              </a:rPr>
              <a:t>Game Team</a:t>
            </a:r>
            <a:endParaRPr lang="en-US" sz="5400" dirty="0">
              <a:solidFill>
                <a:schemeClr val="bg1"/>
              </a:solidFill>
              <a:latin typeface="Code Light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7800" y="4038599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Sensitivity</a:t>
            </a:r>
          </a:p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Winning friends and Influencing</a:t>
            </a:r>
            <a:endParaRPr lang="en-US" sz="3600" dirty="0">
              <a:solidFill>
                <a:srgbClr val="FF7400"/>
              </a:solidFill>
              <a:latin typeface="Raleway" pitchFamily="50" charset="0"/>
            </a:endParaRPr>
          </a:p>
        </p:txBody>
      </p:sp>
      <p:pic>
        <p:nvPicPr>
          <p:cNvPr id="3074" name="Picture 2" descr="http://isucceedbook.com/wp-content/uploads/2012/11/dalecarnegieboo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056" y="990601"/>
            <a:ext cx="2210944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96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9906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Exercise #1</a:t>
            </a:r>
            <a:endParaRPr lang="en-US" sz="3600" dirty="0">
              <a:solidFill>
                <a:schemeClr val="bg1"/>
              </a:solidFill>
              <a:latin typeface="Raleway" pitchFamily="5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1447800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Code Light" pitchFamily="50" charset="0"/>
              </a:rPr>
              <a:t>Light switch</a:t>
            </a:r>
            <a:endParaRPr lang="en-US" sz="5400" dirty="0">
              <a:latin typeface="Code Light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28939" y="4038600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GUI Button</a:t>
            </a:r>
          </a:p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Set Light Intensity</a:t>
            </a:r>
            <a:endParaRPr lang="en-US" sz="3600" dirty="0">
              <a:solidFill>
                <a:schemeClr val="bg1"/>
              </a:solidFill>
              <a:latin typeface="Raleway" pitchFamily="50" charset="0"/>
            </a:endParaRPr>
          </a:p>
        </p:txBody>
      </p:sp>
      <p:pic>
        <p:nvPicPr>
          <p:cNvPr id="5" name="Exercise1a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49841" y="990600"/>
            <a:ext cx="2994298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8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9906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Exercise #2</a:t>
            </a:r>
            <a:endParaRPr lang="en-US" sz="3600" dirty="0">
              <a:solidFill>
                <a:srgbClr val="FF7400"/>
              </a:solidFill>
              <a:latin typeface="Raleway" pitchFamily="5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1447800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Code Light" pitchFamily="50" charset="0"/>
              </a:rPr>
              <a:t>Character</a:t>
            </a:r>
            <a:endParaRPr lang="en-US" sz="5400" dirty="0">
              <a:solidFill>
                <a:schemeClr val="bg1"/>
              </a:solidFill>
              <a:latin typeface="Code Light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28939" y="4038600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Get Axis Vector</a:t>
            </a:r>
          </a:p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Controller Simple Move</a:t>
            </a:r>
            <a:endParaRPr lang="en-US" sz="3600" dirty="0">
              <a:solidFill>
                <a:srgbClr val="FF7400"/>
              </a:solidFill>
              <a:latin typeface="Raleway" pitchFamily="50" charset="0"/>
            </a:endParaRPr>
          </a:p>
        </p:txBody>
      </p:sp>
      <p:pic>
        <p:nvPicPr>
          <p:cNvPr id="6" name="Exercise2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49839" y="990599"/>
            <a:ext cx="2994300" cy="167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737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990600"/>
            <a:ext cx="601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Exercise #3</a:t>
            </a:r>
          </a:p>
          <a:p>
            <a:endParaRPr lang="en-US" sz="3600" dirty="0">
              <a:solidFill>
                <a:schemeClr val="bg1"/>
              </a:solidFill>
              <a:latin typeface="Raleway" pitchFamily="5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1447800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Code Light" pitchFamily="50" charset="0"/>
              </a:rPr>
              <a:t>Triggers</a:t>
            </a:r>
            <a:endParaRPr lang="en-US" sz="5400" dirty="0">
              <a:latin typeface="Code Light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28939" y="4038600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Trigger Event</a:t>
            </a:r>
          </a:p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Create Object</a:t>
            </a:r>
            <a:endParaRPr lang="en-US" sz="3600" dirty="0">
              <a:solidFill>
                <a:schemeClr val="bg1"/>
              </a:solidFill>
              <a:latin typeface="Raleway" pitchFamily="50" charset="0"/>
            </a:endParaRPr>
          </a:p>
        </p:txBody>
      </p:sp>
      <p:pic>
        <p:nvPicPr>
          <p:cNvPr id="5" name="Exercise3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30571" y="990600"/>
            <a:ext cx="3113567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30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9906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Exercise #4</a:t>
            </a:r>
            <a:endParaRPr lang="en-US" sz="3600" dirty="0">
              <a:solidFill>
                <a:srgbClr val="FF7400"/>
              </a:solidFill>
              <a:latin typeface="Raleway" pitchFamily="5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1447800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Code Light" pitchFamily="50" charset="0"/>
              </a:rPr>
              <a:t>Game</a:t>
            </a:r>
            <a:endParaRPr lang="en-US" sz="5400" dirty="0">
              <a:solidFill>
                <a:schemeClr val="bg1"/>
              </a:solidFill>
              <a:latin typeface="Code Light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28939" y="4038600"/>
            <a:ext cx="7315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Character</a:t>
            </a:r>
          </a:p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Triggers</a:t>
            </a:r>
          </a:p>
          <a:p>
            <a:r>
              <a:rPr lang="en-US" sz="3600" dirty="0" smtClean="0">
                <a:solidFill>
                  <a:srgbClr val="FF7400"/>
                </a:solidFill>
                <a:latin typeface="Raleway" pitchFamily="50" charset="0"/>
              </a:rPr>
              <a:t>Add Force</a:t>
            </a:r>
            <a:endParaRPr lang="en-US" sz="3600" dirty="0">
              <a:solidFill>
                <a:srgbClr val="FF7400"/>
              </a:solidFill>
              <a:latin typeface="Raleway" pitchFamily="50" charset="0"/>
            </a:endParaRPr>
          </a:p>
        </p:txBody>
      </p:sp>
      <p:pic>
        <p:nvPicPr>
          <p:cNvPr id="5" name="Exercise4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0067" y="990600"/>
            <a:ext cx="3284072" cy="182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76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990600"/>
            <a:ext cx="601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Exercise #5</a:t>
            </a:r>
          </a:p>
          <a:p>
            <a:endParaRPr lang="en-US" sz="3600" dirty="0">
              <a:solidFill>
                <a:schemeClr val="bg1"/>
              </a:solidFill>
              <a:latin typeface="Raleway" pitchFamily="50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1447800"/>
            <a:ext cx="472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Code Light" pitchFamily="50" charset="0"/>
              </a:rPr>
              <a:t>Mouse Pick</a:t>
            </a:r>
            <a:endParaRPr lang="en-US" sz="5400" dirty="0">
              <a:latin typeface="Code Light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28939" y="4038600"/>
            <a:ext cx="7315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Get Mouse Button Down</a:t>
            </a:r>
          </a:p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Mouse Pick</a:t>
            </a:r>
          </a:p>
          <a:p>
            <a:r>
              <a:rPr lang="en-US" sz="3600" dirty="0" err="1" smtClean="0">
                <a:solidFill>
                  <a:schemeClr val="bg1"/>
                </a:solidFill>
                <a:latin typeface="Raleway" pitchFamily="50" charset="0"/>
              </a:rPr>
              <a:t>Bool</a:t>
            </a:r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 Test</a:t>
            </a:r>
          </a:p>
          <a:p>
            <a:r>
              <a:rPr lang="en-US" sz="3600" dirty="0" smtClean="0">
                <a:solidFill>
                  <a:schemeClr val="bg1"/>
                </a:solidFill>
                <a:latin typeface="Raleway" pitchFamily="50" charset="0"/>
              </a:rPr>
              <a:t>Set Position</a:t>
            </a:r>
            <a:endParaRPr lang="en-US" sz="3600" dirty="0">
              <a:solidFill>
                <a:schemeClr val="bg1"/>
              </a:solidFill>
              <a:latin typeface="Raleway" pitchFamily="50" charset="0"/>
            </a:endParaRPr>
          </a:p>
        </p:txBody>
      </p:sp>
      <p:pic>
        <p:nvPicPr>
          <p:cNvPr id="6" name="Exercise5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73903" y="990601"/>
            <a:ext cx="3370236" cy="190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416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83</Words>
  <Application>Microsoft Office PowerPoint</Application>
  <PresentationFormat>On-screen Show (4:3)</PresentationFormat>
  <Paragraphs>57</Paragraphs>
  <Slides>10</Slides>
  <Notes>0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Advanced Game Prototyping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</dc:creator>
  <cp:lastModifiedBy>Keith</cp:lastModifiedBy>
  <cp:revision>20</cp:revision>
  <dcterms:created xsi:type="dcterms:W3CDTF">2013-10-05T16:53:36Z</dcterms:created>
  <dcterms:modified xsi:type="dcterms:W3CDTF">2013-10-05T18:49:45Z</dcterms:modified>
</cp:coreProperties>
</file>

<file path=docProps/thumbnail.jpeg>
</file>